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88" r:id="rId5"/>
    <p:sldId id="262" r:id="rId6"/>
    <p:sldId id="289" r:id="rId7"/>
    <p:sldId id="278" r:id="rId8"/>
    <p:sldId id="279" r:id="rId9"/>
    <p:sldId id="290" r:id="rId10"/>
    <p:sldId id="291" r:id="rId11"/>
    <p:sldId id="265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bg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A4D3C2D-60EB-4E0A-A21C-D109F5C2CDD6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Cliquez pour modifier les styles du texte du masque</a:t>
            </a:r>
          </a:p>
          <a:p>
            <a:pPr lvl="1"/>
            <a:r>
              <a:rPr lang="en-GB" noProof="0" smtClean="0"/>
              <a:t>Deuxième niveau</a:t>
            </a:r>
          </a:p>
          <a:p>
            <a:pPr lvl="2"/>
            <a:r>
              <a:rPr lang="en-GB" noProof="0" smtClean="0"/>
              <a:t>Troisième niveau</a:t>
            </a:r>
          </a:p>
          <a:p>
            <a:pPr lvl="3"/>
            <a:r>
              <a:rPr lang="en-GB" noProof="0" smtClean="0"/>
              <a:t>Quatrième niveau</a:t>
            </a:r>
          </a:p>
          <a:p>
            <a:pPr lvl="4"/>
            <a:r>
              <a:rPr lang="en-GB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F08E7F6-DDC4-4872-904E-AFB009A795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755E52-0C2F-4880-B50A-65F2B8B4B81E}" type="slidenum">
              <a:rPr lang="en-GB"/>
              <a:pPr/>
              <a:t>1</a:t>
            </a:fld>
            <a:endParaRPr lang="en-GB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Logo SE A4 Bla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734050"/>
            <a:ext cx="2576512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77788"/>
            <a:ext cx="8280400" cy="1550987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1773238"/>
            <a:ext cx="4968875" cy="1655762"/>
          </a:xfrm>
        </p:spPr>
        <p:txBody>
          <a:bodyPr tIns="45720" rIns="54000" bIns="45720"/>
          <a:lstStyle>
            <a:lvl1pPr marL="0" indent="0">
              <a:buFont typeface="Arial" charset="0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sub-title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6372225" y="5229225"/>
            <a:ext cx="2270125" cy="13684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6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42100" y="77788"/>
            <a:ext cx="2070100" cy="622141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31800" y="77788"/>
            <a:ext cx="6057900" cy="6221412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31800" y="1773238"/>
            <a:ext cx="40640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640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68313" y="6577013"/>
            <a:ext cx="8223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661988" eaLnBrk="0" hangingPunct="0">
              <a:defRPr/>
            </a:pPr>
            <a:r>
              <a:rPr lang="en-GB" sz="800"/>
              <a:t>Schneider Electric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8604250" y="6599238"/>
            <a:ext cx="288925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661988" eaLnBrk="0" hangingPunct="0">
              <a:defRPr/>
            </a:pPr>
            <a:fld id="{B912F016-468C-4434-82EE-66D44293BF3B}" type="slidenum">
              <a:rPr lang="fr-FR" sz="800"/>
              <a:pPr defTabSz="661988" eaLnBrk="0" hangingPunct="0">
                <a:defRPr/>
              </a:pPr>
              <a:t>‹Nr.›</a:t>
            </a:fld>
            <a:endParaRPr lang="fr-FR" sz="80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773238"/>
            <a:ext cx="8280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" bIns="1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level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77788"/>
            <a:ext cx="82804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10800" rIns="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Title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25563" y="6577013"/>
            <a:ext cx="11382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661988" eaLnBrk="0" hangingPunct="0">
              <a:defRPr/>
            </a:pPr>
            <a:r>
              <a:rPr lang="en-GB" sz="800"/>
              <a:t>- Division - Name – Date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●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541338" indent="-180975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2pPr>
      <a:lvl3pPr marL="901700" indent="-841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3pPr>
      <a:lvl4pPr marL="175101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5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61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73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530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87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77789"/>
            <a:ext cx="8280400" cy="1334988"/>
          </a:xfrm>
        </p:spPr>
        <p:txBody>
          <a:bodyPr/>
          <a:lstStyle/>
          <a:p>
            <a:pPr eaLnBrk="1" hangingPunct="1"/>
            <a:r>
              <a:rPr lang="en-US" dirty="0" smtClean="0"/>
              <a:t>LXM32M –</a:t>
            </a:r>
            <a:r>
              <a:rPr lang="en-US" dirty="0" err="1" smtClean="0"/>
              <a:t>PLCopen</a:t>
            </a:r>
            <a:r>
              <a:rPr lang="en-US" dirty="0" smtClean="0"/>
              <a:t> TIA V13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268760"/>
            <a:ext cx="6300788" cy="1655762"/>
          </a:xfrm>
        </p:spPr>
        <p:txBody>
          <a:bodyPr/>
          <a:lstStyle/>
          <a:p>
            <a:pPr eaLnBrk="1" hangingPunct="1"/>
            <a:r>
              <a:rPr lang="en-US" dirty="0" smtClean="0"/>
              <a:t>Example Program for S7-300/400</a:t>
            </a:r>
          </a:p>
          <a:p>
            <a:pPr eaLnBrk="1" hangingPunct="1"/>
            <a:r>
              <a:rPr lang="de-DE" dirty="0" err="1" smtClean="0"/>
              <a:t>Profinet</a:t>
            </a:r>
            <a:r>
              <a:rPr lang="de-DE" dirty="0" smtClean="0"/>
              <a:t> / </a:t>
            </a:r>
            <a:r>
              <a:rPr lang="de-DE" dirty="0" err="1" smtClean="0"/>
              <a:t>Profibus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348880"/>
            <a:ext cx="72961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204864"/>
            <a:ext cx="51244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301208"/>
            <a:ext cx="6572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TIA V13 – Device configuration </a:t>
            </a:r>
            <a:r>
              <a:rPr lang="en-US" sz="2000" dirty="0" err="1" smtClean="0"/>
              <a:t>Profinet</a:t>
            </a:r>
            <a:r>
              <a:rPr lang="en-US" sz="2000" dirty="0" smtClean="0"/>
              <a:t> Drive </a:t>
            </a:r>
            <a:r>
              <a:rPr lang="en-US" sz="2000" dirty="0" smtClean="0"/>
              <a:t>2</a:t>
            </a:r>
            <a:endParaRPr lang="en-US" sz="2000" dirty="0" smtClean="0"/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971600" y="6165304"/>
            <a:ext cx="4824536" cy="216024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4716016" y="1412776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and Output address will be needed when FC_INIT is called in OB100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364088" y="3501008"/>
            <a:ext cx="432048" cy="36004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3" name="Gerade Verbindung mit Pfeil 12"/>
          <p:cNvCxnSpPr>
            <a:stCxn id="10" idx="1"/>
            <a:endCxn id="11" idx="0"/>
          </p:cNvCxnSpPr>
          <p:nvPr/>
        </p:nvCxnSpPr>
        <p:spPr bwMode="auto">
          <a:xfrm rot="10800000" flipV="1">
            <a:off x="3383868" y="3681028"/>
            <a:ext cx="1980220" cy="24842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sm" len="sm"/>
            <a:tailEnd type="arrow"/>
          </a:ln>
          <a:effectLst/>
        </p:spPr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196752"/>
            <a:ext cx="29527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OB1 – Main Program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4914334" cy="477676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0" name="Textfeld 9"/>
          <p:cNvSpPr txBox="1"/>
          <p:nvPr/>
        </p:nvSpPr>
        <p:spPr>
          <a:xfrm>
            <a:off x="3059832" y="1844824"/>
            <a:ext cx="2808312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Call of </a:t>
            </a:r>
            <a:r>
              <a:rPr lang="en-US" dirty="0" err="1" smtClean="0"/>
              <a:t>PLCopen</a:t>
            </a:r>
            <a:r>
              <a:rPr lang="en-US" dirty="0" smtClean="0"/>
              <a:t> function blocks Drive 1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131840" y="3356992"/>
            <a:ext cx="2808312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Call of </a:t>
            </a:r>
            <a:r>
              <a:rPr lang="en-US" dirty="0" err="1" smtClean="0"/>
              <a:t>PLCopen</a:t>
            </a:r>
            <a:r>
              <a:rPr lang="en-US" dirty="0" smtClean="0"/>
              <a:t> function blocks Drive 2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5148064" y="5301208"/>
            <a:ext cx="2808312" cy="36933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Example sequence</a:t>
            </a:r>
            <a:endParaRPr lang="en-US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Sequence starts with %MX2.0 - "</a:t>
            </a:r>
            <a:r>
              <a:rPr lang="en-US" dirty="0" err="1" smtClean="0"/>
              <a:t>xStartExampleSequence</a:t>
            </a:r>
            <a:r>
              <a:rPr lang="en-US" dirty="0" smtClean="0"/>
              <a:t>„</a:t>
            </a:r>
          </a:p>
          <a:p>
            <a:endParaRPr lang="en-US" dirty="0" smtClean="0"/>
          </a:p>
          <a:p>
            <a:r>
              <a:rPr lang="en-US" dirty="0" smtClean="0"/>
              <a:t>State 0:	Wait for </a:t>
            </a:r>
            <a:r>
              <a:rPr lang="en-US" dirty="0" err="1" smtClean="0"/>
              <a:t>xStartExampleSequence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Reset all execute commands.</a:t>
            </a:r>
          </a:p>
          <a:p>
            <a:r>
              <a:rPr lang="en-US" dirty="0" smtClean="0"/>
              <a:t>State 1: Fault reset on Drive 1 and 2 (</a:t>
            </a:r>
            <a:r>
              <a:rPr lang="en-US" dirty="0" err="1" smtClean="0"/>
              <a:t>MC_Reset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2: Enable power stage drive 1 and 2 (</a:t>
            </a:r>
            <a:r>
              <a:rPr lang="en-US" dirty="0" err="1" smtClean="0"/>
              <a:t>MC_Power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3: Reference movement drive 1 and 2 - Homing Type 33 (</a:t>
            </a:r>
            <a:r>
              <a:rPr lang="en-US" dirty="0" err="1" smtClean="0"/>
              <a:t>MC_Home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4: Move absolute drive 1 and 2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5: Move absolute drive 1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State 6: Move absolute drive 2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r>
              <a:rPr lang="en-US" dirty="0" smtClean="0"/>
              <a:t>	State 4, 5 and 6 will be repeated.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0:	Wait for </a:t>
            </a:r>
            <a:r>
              <a:rPr lang="en-US" dirty="0" err="1" smtClean="0"/>
              <a:t>xStartExampleSequence</a:t>
            </a:r>
            <a:r>
              <a:rPr lang="en-US" dirty="0" smtClean="0"/>
              <a:t> -&gt; Reset all execute commands.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4867275" cy="22002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1: Fault reset on Drive 1 and 2 (</a:t>
            </a:r>
            <a:r>
              <a:rPr lang="en-US" dirty="0" err="1" smtClean="0"/>
              <a:t>MC_Reset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7029450" cy="13716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2: Enable power stage drive 1 and 2 (</a:t>
            </a:r>
            <a:r>
              <a:rPr lang="en-US" dirty="0" err="1" smtClean="0"/>
              <a:t>MC_Power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88840"/>
            <a:ext cx="7353300" cy="10668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3: Reference movement drive 1 and 2 - Homing Type 33 (</a:t>
            </a:r>
            <a:r>
              <a:rPr lang="en-US" dirty="0" err="1" smtClean="0"/>
              <a:t>MC_Home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6991350" cy="16383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4: Move absolute drive 1 and 2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7981950" cy="25812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5: Move absolute drive 1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4972050" cy="16668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Example Sequence (FB8)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8" name="Textfeld 7"/>
          <p:cNvSpPr txBox="1"/>
          <p:nvPr/>
        </p:nvSpPr>
        <p:spPr>
          <a:xfrm>
            <a:off x="467544" y="148478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State 6: Move absolute drive 2 (</a:t>
            </a:r>
            <a:r>
              <a:rPr lang="en-US" dirty="0" err="1" smtClean="0"/>
              <a:t>MC_MoveAbsolute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5076825" cy="16764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</a:t>
            </a:r>
            <a:br>
              <a:rPr lang="en-US" dirty="0" smtClean="0"/>
            </a:br>
            <a:r>
              <a:rPr lang="en-US" sz="2000" dirty="0" smtClean="0"/>
              <a:t>Overview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3421063" y="4154488"/>
            <a:ext cx="5334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Textfeld 9"/>
          <p:cNvSpPr txBox="1"/>
          <p:nvPr/>
        </p:nvSpPr>
        <p:spPr>
          <a:xfrm>
            <a:off x="323528" y="1412776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Project file for Siemens TIA Portal V13: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Example_LXM32_PLCopen_PN-PB-TIAV13.zap13</a:t>
            </a:r>
          </a:p>
          <a:p>
            <a:endParaRPr lang="en-US" dirty="0" smtClean="0"/>
          </a:p>
          <a:p>
            <a:r>
              <a:rPr lang="en-US" dirty="0" smtClean="0"/>
              <a:t>LXM32M </a:t>
            </a:r>
            <a:r>
              <a:rPr lang="en-US" dirty="0" err="1" smtClean="0"/>
              <a:t>Profibus</a:t>
            </a:r>
            <a:r>
              <a:rPr lang="en-US" dirty="0" smtClean="0"/>
              <a:t> </a:t>
            </a:r>
            <a:r>
              <a:rPr lang="en-US" dirty="0" err="1" smtClean="0"/>
              <a:t>PLCopen</a:t>
            </a:r>
            <a:r>
              <a:rPr lang="en-US" dirty="0" smtClean="0"/>
              <a:t> Library file for Siemens TIA Portal V13: </a:t>
            </a:r>
            <a:r>
              <a:rPr lang="en-US" dirty="0" smtClean="0">
                <a:solidFill>
                  <a:schemeClr val="accent1"/>
                </a:solidFill>
              </a:rPr>
              <a:t>SE_Motion_LXM32_V1005_V12.zal13</a:t>
            </a:r>
          </a:p>
          <a:p>
            <a:endParaRPr lang="en-US" dirty="0" smtClean="0"/>
          </a:p>
          <a:p>
            <a:r>
              <a:rPr lang="en-US" dirty="0" smtClean="0"/>
              <a:t>Manual for </a:t>
            </a:r>
            <a:r>
              <a:rPr lang="en-US" dirty="0" err="1" smtClean="0"/>
              <a:t>PLCopen</a:t>
            </a:r>
            <a:r>
              <a:rPr lang="en-US" dirty="0" smtClean="0"/>
              <a:t> Library based on Siemens Step7 V5.x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Documentation Step7 library for LXM32_V100IE02_EN.pdf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Communication settings LXM32M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8496944" cy="10642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195736" y="2204864"/>
            <a:ext cx="6624736" cy="288031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feld 11"/>
          <p:cNvSpPr txBox="1"/>
          <p:nvPr/>
        </p:nvSpPr>
        <p:spPr>
          <a:xfrm>
            <a:off x="323528" y="270892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Lexium32 must work in </a:t>
            </a:r>
            <a:r>
              <a:rPr lang="en-US" dirty="0" err="1" smtClean="0">
                <a:solidFill>
                  <a:schemeClr val="accent1"/>
                </a:solidFill>
              </a:rPr>
              <a:t>Fieldbus</a:t>
            </a:r>
            <a:r>
              <a:rPr lang="en-US" dirty="0" smtClean="0">
                <a:solidFill>
                  <a:schemeClr val="accent1"/>
                </a:solidFill>
              </a:rPr>
              <a:t> Control Mode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Lexium32M - </a:t>
            </a:r>
            <a:r>
              <a:rPr lang="en-US" sz="2000" dirty="0" err="1" smtClean="0"/>
              <a:t>Profibus</a:t>
            </a:r>
            <a:r>
              <a:rPr lang="en-US" sz="2000" dirty="0" smtClean="0"/>
              <a:t>-Address</a:t>
            </a:r>
          </a:p>
        </p:txBody>
      </p:sp>
      <p:pic>
        <p:nvPicPr>
          <p:cNvPr id="512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7686675" cy="10191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4" name="Textfeld 13"/>
          <p:cNvSpPr txBox="1"/>
          <p:nvPr/>
        </p:nvSpPr>
        <p:spPr>
          <a:xfrm>
            <a:off x="323528" y="2996952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Profibus</a:t>
            </a:r>
            <a:r>
              <a:rPr lang="en-US" dirty="0" smtClean="0"/>
              <a:t> address has to be configured by commissioning software or by internal HMI. The example project is configured for 2 Lexium32 drives with </a:t>
            </a:r>
            <a:r>
              <a:rPr lang="en-US" dirty="0" err="1" smtClean="0"/>
              <a:t>Profibus</a:t>
            </a:r>
            <a:r>
              <a:rPr lang="en-US" dirty="0" smtClean="0"/>
              <a:t> addresses 10 and 11.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699792" y="2564904"/>
            <a:ext cx="5328592" cy="288031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TIA V13 – </a:t>
            </a:r>
            <a:r>
              <a:rPr lang="en-US" sz="2000" dirty="0" err="1" smtClean="0"/>
              <a:t>Profibus</a:t>
            </a:r>
            <a:r>
              <a:rPr lang="en-US" sz="2000" dirty="0" smtClean="0"/>
              <a:t> Device configuration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69627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TIA V13 – </a:t>
            </a:r>
            <a:r>
              <a:rPr lang="en-US" sz="2000" dirty="0" err="1" smtClean="0"/>
              <a:t>Profinet</a:t>
            </a:r>
            <a:r>
              <a:rPr lang="en-US" sz="2000" dirty="0" smtClean="0"/>
              <a:t> Device configuration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72580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5775548" cy="4758617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TIA V13 – Device configuration </a:t>
            </a:r>
            <a:r>
              <a:rPr lang="en-US" sz="2000" dirty="0" err="1" smtClean="0"/>
              <a:t>Profibus</a:t>
            </a:r>
            <a:r>
              <a:rPr lang="en-US" sz="2000" dirty="0" smtClean="0"/>
              <a:t> Drive 1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827584" y="4797152"/>
            <a:ext cx="4320480" cy="216024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6228184" y="141277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and Output address will be needed when FC_INIT is called in OB100</a:t>
            </a:r>
            <a:endParaRPr lang="en-US" dirty="0" smtClean="0">
              <a:solidFill>
                <a:schemeClr val="accent1"/>
              </a:solidFill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996" y="2636912"/>
            <a:ext cx="4508004" cy="1286859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292080" y="3284984"/>
            <a:ext cx="1296144" cy="28803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3" name="Gerade Verbindung mit Pfeil 12"/>
          <p:cNvCxnSpPr>
            <a:stCxn id="10" idx="1"/>
          </p:cNvCxnSpPr>
          <p:nvPr/>
        </p:nvCxnSpPr>
        <p:spPr bwMode="auto">
          <a:xfrm rot="10800000" flipV="1">
            <a:off x="4283968" y="3429000"/>
            <a:ext cx="1008112" cy="13681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sm" len="sm"/>
            <a:tailEnd type="arrow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362410"/>
            <a:ext cx="5832648" cy="4802894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36912"/>
            <a:ext cx="4176464" cy="127143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TIA V13 – Device configuration </a:t>
            </a:r>
            <a:r>
              <a:rPr lang="en-US" sz="2000" dirty="0" err="1" smtClean="0"/>
              <a:t>Profibus</a:t>
            </a:r>
            <a:r>
              <a:rPr lang="en-US" sz="2000" dirty="0" smtClean="0"/>
              <a:t> Drive 2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827584" y="4797152"/>
            <a:ext cx="4320480" cy="216024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6228184" y="141277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and Output address will be needed when FC_INIT is called in OB100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292080" y="3284984"/>
            <a:ext cx="1296144" cy="28803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3" name="Gerade Verbindung mit Pfeil 12"/>
          <p:cNvCxnSpPr>
            <a:stCxn id="10" idx="1"/>
          </p:cNvCxnSpPr>
          <p:nvPr/>
        </p:nvCxnSpPr>
        <p:spPr bwMode="auto">
          <a:xfrm rot="10800000" flipV="1">
            <a:off x="4283968" y="3429000"/>
            <a:ext cx="1008112" cy="13681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sm" len="sm"/>
            <a:tailEnd type="arrow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412851"/>
            <a:ext cx="51339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157192"/>
            <a:ext cx="68865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LXM32 </a:t>
            </a:r>
            <a:r>
              <a:rPr lang="en-US" dirty="0" err="1" smtClean="0"/>
              <a:t>PLCopen</a:t>
            </a:r>
            <a:r>
              <a:rPr lang="en-US" dirty="0" smtClean="0"/>
              <a:t> TIA V13 S7-300 </a:t>
            </a:r>
            <a:br>
              <a:rPr lang="en-US" dirty="0" smtClean="0"/>
            </a:br>
            <a:r>
              <a:rPr lang="en-US" sz="2000" dirty="0" smtClean="0"/>
              <a:t>TIA V13 – Device configuration </a:t>
            </a:r>
            <a:r>
              <a:rPr lang="en-US" sz="2000" dirty="0" err="1" smtClean="0"/>
              <a:t>Profinet</a:t>
            </a:r>
            <a:r>
              <a:rPr lang="en-US" sz="2000" dirty="0" smtClean="0"/>
              <a:t> Drive 1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260350"/>
            <a:ext cx="401638" cy="9366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971600" y="6021288"/>
            <a:ext cx="4824536" cy="216024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feld 7"/>
          <p:cNvSpPr txBox="1"/>
          <p:nvPr/>
        </p:nvSpPr>
        <p:spPr>
          <a:xfrm>
            <a:off x="4716016" y="1412776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and Output address will be needed when FC_INIT is called in OB100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364088" y="4221088"/>
            <a:ext cx="432048" cy="36004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3" name="Gerade Verbindung mit Pfeil 12"/>
          <p:cNvCxnSpPr>
            <a:stCxn id="10" idx="1"/>
            <a:endCxn id="11" idx="0"/>
          </p:cNvCxnSpPr>
          <p:nvPr/>
        </p:nvCxnSpPr>
        <p:spPr bwMode="auto">
          <a:xfrm rot="10800000" flipV="1">
            <a:off x="3383868" y="4401108"/>
            <a:ext cx="1980220" cy="16201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sm" len="sm"/>
            <a:tailEnd type="arrow"/>
          </a:ln>
          <a:effectLst/>
        </p:spPr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196752"/>
            <a:ext cx="30289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E Motion Template_EN">
  <a:themeElements>
    <a:clrScheme name="SE Motion Template_EN 2">
      <a:dk1>
        <a:srgbClr val="000000"/>
      </a:dk1>
      <a:lt1>
        <a:srgbClr val="FFFFFF"/>
      </a:lt1>
      <a:dk2>
        <a:srgbClr val="000000"/>
      </a:dk2>
      <a:lt2>
        <a:srgbClr val="626469"/>
      </a:lt2>
      <a:accent1>
        <a:srgbClr val="009530"/>
      </a:accent1>
      <a:accent2>
        <a:srgbClr val="B10043"/>
      </a:accent2>
      <a:accent3>
        <a:srgbClr val="FFFFFF"/>
      </a:accent3>
      <a:accent4>
        <a:srgbClr val="000000"/>
      </a:accent4>
      <a:accent5>
        <a:srgbClr val="AAC8AD"/>
      </a:accent5>
      <a:accent6>
        <a:srgbClr val="A0003C"/>
      </a:accent6>
      <a:hlink>
        <a:srgbClr val="42B4E6"/>
      </a:hlink>
      <a:folHlink>
        <a:srgbClr val="4FA600"/>
      </a:folHlink>
    </a:clrScheme>
    <a:fontScheme name="SE Motion Template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E Motion Template_EN 1">
        <a:dk1>
          <a:srgbClr val="FFFFFF"/>
        </a:dk1>
        <a:lt1>
          <a:srgbClr val="FFFFFF"/>
        </a:lt1>
        <a:dk2>
          <a:srgbClr val="B10043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D5AAB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9FA0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Motion Template_EN 2">
        <a:dk1>
          <a:srgbClr val="000000"/>
        </a:dk1>
        <a:lt1>
          <a:srgbClr val="FFFFFF"/>
        </a:lt1>
        <a:dk2>
          <a:srgbClr val="000000"/>
        </a:dk2>
        <a:lt2>
          <a:srgbClr val="626469"/>
        </a:lt2>
        <a:accent1>
          <a:srgbClr val="009530"/>
        </a:accent1>
        <a:accent2>
          <a:srgbClr val="B10043"/>
        </a:accent2>
        <a:accent3>
          <a:srgbClr val="FFFFFF"/>
        </a:accent3>
        <a:accent4>
          <a:srgbClr val="000000"/>
        </a:accent4>
        <a:accent5>
          <a:srgbClr val="AAC8AD"/>
        </a:accent5>
        <a:accent6>
          <a:srgbClr val="A0003C"/>
        </a:accent6>
        <a:hlink>
          <a:srgbClr val="42B4E6"/>
        </a:hlink>
        <a:folHlink>
          <a:srgbClr val="4FA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 Motion Template_EN 3">
        <a:dk1>
          <a:srgbClr val="FFFFFF"/>
        </a:dk1>
        <a:lt1>
          <a:srgbClr val="FFFFFF"/>
        </a:lt1>
        <a:dk2>
          <a:srgbClr val="42B4E6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B0D6F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Motion Template_EN 4">
        <a:dk1>
          <a:srgbClr val="FFFFFF"/>
        </a:dk1>
        <a:lt1>
          <a:srgbClr val="FFFFFF"/>
        </a:lt1>
        <a:dk2>
          <a:srgbClr val="4FA60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B2D0AA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 Motion Template_EN 5">
        <a:dk1>
          <a:srgbClr val="FFFFFF"/>
        </a:dk1>
        <a:lt1>
          <a:srgbClr val="FFFFFF"/>
        </a:lt1>
        <a:dk2>
          <a:srgbClr val="00953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AAC8AD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E Motion Template_EN 4">
    <a:dk1>
      <a:srgbClr val="FFFFFF"/>
    </a:dk1>
    <a:lt1>
      <a:srgbClr val="FFFFFF"/>
    </a:lt1>
    <a:dk2>
      <a:srgbClr val="4FA600"/>
    </a:dk2>
    <a:lt2>
      <a:srgbClr val="FFFFFF"/>
    </a:lt2>
    <a:accent1>
      <a:srgbClr val="FFFFFF"/>
    </a:accent1>
    <a:accent2>
      <a:srgbClr val="FFFFFF"/>
    </a:accent2>
    <a:accent3>
      <a:srgbClr val="B2D0A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 Motion Template_EN</Template>
  <TotalTime>0</TotalTime>
  <Words>333</Words>
  <Application>Microsoft Office PowerPoint</Application>
  <PresentationFormat>Bildschirmpräsentation (4:3)</PresentationFormat>
  <Paragraphs>55</Paragraphs>
  <Slides>19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0" baseType="lpstr">
      <vt:lpstr>SE Motion Template_EN</vt:lpstr>
      <vt:lpstr>LXM32M –PLCopen TIA V13</vt:lpstr>
      <vt:lpstr>LXM32 PLCopen TIA V13 S7-300 Overview</vt:lpstr>
      <vt:lpstr>LXM32 PLCopen TIA V13 S7-300  Communication settings LXM32M</vt:lpstr>
      <vt:lpstr>LXM32 PLCopen TIA V13 S7-300  Lexium32M - Profibus-Address</vt:lpstr>
      <vt:lpstr>LXM32 PLCopen TIA V13 S7-300  TIA V13 – Profibus Device configuration</vt:lpstr>
      <vt:lpstr>LXM32 PLCopen TIA V13 S7-300  TIA V13 – Profinet Device configuration</vt:lpstr>
      <vt:lpstr>LXM32 PLCopen TIA V13 S7-300  TIA V13 – Device configuration Profibus Drive 1</vt:lpstr>
      <vt:lpstr>LXM32 PLCopen TIA V13 S7-300  TIA V13 – Device configuration Profibus Drive 2</vt:lpstr>
      <vt:lpstr>LXM32 PLCopen TIA V13 S7-300  TIA V13 – Device configuration Profinet Drive 1</vt:lpstr>
      <vt:lpstr>LXM32 PLCopen TIA V13 S7-300  TIA V13 – Device configuration Profinet Drive 2</vt:lpstr>
      <vt:lpstr>LXM32 PLCopen TIA V13 S7-300  OB1 – Main Program</vt:lpstr>
      <vt:lpstr>LXM32 PLCopen TIA V13 S7-300  Example Sequence (FB8)</vt:lpstr>
      <vt:lpstr>LXM32 PLCopen TIA V13 S7-300  Example Sequence (FB8)</vt:lpstr>
      <vt:lpstr>LXM32 PLCopen TIA V13 S7-300  Example Sequence (FB8)</vt:lpstr>
      <vt:lpstr>LXM32 PLCopen TIA V13 S7-300  Example Sequence (FB8)</vt:lpstr>
      <vt:lpstr>LXM32 PLCopen TIA V13 S7-300  Example Sequence (FB8)</vt:lpstr>
      <vt:lpstr>LXM32 PLCopen TIA V13 S7-300  Example Sequence (FB8)</vt:lpstr>
      <vt:lpstr>LXM32 PLCopen TIA V13 S7-300  Example Sequence (FB8)</vt:lpstr>
      <vt:lpstr>LXM32 PLCopen TIA V13 S7-300  Example Sequence (FB8)</vt:lpstr>
    </vt:vector>
  </TitlesOfParts>
  <Company>Schneider-Electric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DriveProfileLexium1</dc:title>
  <dc:creator>Stefan Kürz</dc:creator>
  <cp:lastModifiedBy>Windows User</cp:lastModifiedBy>
  <cp:revision>34</cp:revision>
  <dcterms:created xsi:type="dcterms:W3CDTF">2011-03-07T13:13:38Z</dcterms:created>
  <dcterms:modified xsi:type="dcterms:W3CDTF">2016-03-03T10:00:34Z</dcterms:modified>
</cp:coreProperties>
</file>